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5" name="Picture 4" descr="F:\Downloads\قالب ارائه مقالات\سربرگ\header-ptcon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742" y="0"/>
            <a:ext cx="7747000" cy="16219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2456795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5" name="Picture 4" descr="F:\Downloads\قالب ارائه مقالات\سربرگ\header-ptcon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089" y="-1"/>
            <a:ext cx="7747000" cy="1578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5" name="Picture 4" descr="F:\Downloads\قالب ارائه مقالات\سربرگ\header-ptcon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785" y="0"/>
            <a:ext cx="7747000" cy="16219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</dc:creator>
  <cp:lastModifiedBy>سید علی مستجاب الدعوه</cp:lastModifiedBy>
  <cp:revision>12</cp:revision>
  <dcterms:created xsi:type="dcterms:W3CDTF">2021-02-14T11:40:39Z</dcterms:created>
  <dcterms:modified xsi:type="dcterms:W3CDTF">2021-11-27T07:18:02Z</dcterms:modified>
</cp:coreProperties>
</file>